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8" r:id="rId2"/>
    <p:sldId id="259" r:id="rId3"/>
    <p:sldId id="260" r:id="rId4"/>
    <p:sldId id="256" r:id="rId5"/>
    <p:sldId id="257" r:id="rId6"/>
    <p:sldId id="263" r:id="rId7"/>
    <p:sldId id="261" r:id="rId8"/>
    <p:sldId id="264" r:id="rId9"/>
    <p:sldId id="266" r:id="rId10"/>
    <p:sldId id="262" r:id="rId11"/>
    <p:sldId id="265" r:id="rId1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EC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66" y="-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2E6C82-5E27-4D4E-9E9F-457A05F63A13}" type="datetimeFigureOut">
              <a:rPr lang="es-ES" smtClean="0"/>
              <a:t>25/02/2021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FD9B19-EB8C-467B-BE24-7FCC0F47530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69606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FD9B19-EB8C-467B-BE24-7FCC0F475304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7276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D9317-8C22-48EB-B042-F7735BCAE562}" type="datetimeFigureOut">
              <a:rPr lang="es-ES" smtClean="0"/>
              <a:t>25/02/2021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8DD2-667D-48C3-A72A-C247A2E0B47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9713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D9317-8C22-48EB-B042-F7735BCAE562}" type="datetimeFigureOut">
              <a:rPr lang="es-ES" smtClean="0"/>
              <a:t>25/02/2021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8DD2-667D-48C3-A72A-C247A2E0B47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2654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D9317-8C22-48EB-B042-F7735BCAE562}" type="datetimeFigureOut">
              <a:rPr lang="es-ES" smtClean="0"/>
              <a:t>25/02/2021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8DD2-667D-48C3-A72A-C247A2E0B47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4019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D9317-8C22-48EB-B042-F7735BCAE562}" type="datetimeFigureOut">
              <a:rPr lang="es-ES" smtClean="0"/>
              <a:t>25/02/2021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8DD2-667D-48C3-A72A-C247A2E0B47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7346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D9317-8C22-48EB-B042-F7735BCAE562}" type="datetimeFigureOut">
              <a:rPr lang="es-ES" smtClean="0"/>
              <a:t>25/02/2021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8DD2-667D-48C3-A72A-C247A2E0B47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4376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D9317-8C22-48EB-B042-F7735BCAE562}" type="datetimeFigureOut">
              <a:rPr lang="es-ES" smtClean="0"/>
              <a:t>25/02/2021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8DD2-667D-48C3-A72A-C247A2E0B47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8035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D9317-8C22-48EB-B042-F7735BCAE562}" type="datetimeFigureOut">
              <a:rPr lang="es-ES" smtClean="0"/>
              <a:t>25/02/2021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8DD2-667D-48C3-A72A-C247A2E0B47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4858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D9317-8C22-48EB-B042-F7735BCAE562}" type="datetimeFigureOut">
              <a:rPr lang="es-ES" smtClean="0"/>
              <a:t>25/02/2021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8DD2-667D-48C3-A72A-C247A2E0B47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5544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D9317-8C22-48EB-B042-F7735BCAE562}" type="datetimeFigureOut">
              <a:rPr lang="es-ES" smtClean="0"/>
              <a:t>25/02/2021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8DD2-667D-48C3-A72A-C247A2E0B47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8459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D9317-8C22-48EB-B042-F7735BCAE562}" type="datetimeFigureOut">
              <a:rPr lang="es-ES" smtClean="0"/>
              <a:t>25/02/2021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8DD2-667D-48C3-A72A-C247A2E0B47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2262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D9317-8C22-48EB-B042-F7735BCAE562}" type="datetimeFigureOut">
              <a:rPr lang="es-ES" smtClean="0"/>
              <a:t>25/02/2021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8DD2-667D-48C3-A72A-C247A2E0B47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4663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DD9317-8C22-48EB-B042-F7735BCAE562}" type="datetimeFigureOut">
              <a:rPr lang="es-ES" smtClean="0"/>
              <a:t>25/02/2021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B8DD2-667D-48C3-A72A-C247A2E0B47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909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5" Type="http://schemas.openxmlformats.org/officeDocument/2006/relationships/image" Target="../media/image1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Relationship Id="rId14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jpe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6.jp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11" Type="http://schemas.openxmlformats.org/officeDocument/2006/relationships/image" Target="../media/image45.jpeg"/><Relationship Id="rId5" Type="http://schemas.openxmlformats.org/officeDocument/2006/relationships/image" Target="../media/image39.png"/><Relationship Id="rId10" Type="http://schemas.openxmlformats.org/officeDocument/2006/relationships/image" Target="../media/image44.jpe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7" Type="http://schemas.openxmlformats.org/officeDocument/2006/relationships/image" Target="../media/image54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g"/><Relationship Id="rId13" Type="http://schemas.openxmlformats.org/officeDocument/2006/relationships/image" Target="../media/image66.jpg"/><Relationship Id="rId3" Type="http://schemas.openxmlformats.org/officeDocument/2006/relationships/image" Target="../media/image56.jpeg"/><Relationship Id="rId7" Type="http://schemas.openxmlformats.org/officeDocument/2006/relationships/image" Target="../media/image60.jpg"/><Relationship Id="rId12" Type="http://schemas.openxmlformats.org/officeDocument/2006/relationships/image" Target="../media/image65.jpeg"/><Relationship Id="rId17" Type="http://schemas.openxmlformats.org/officeDocument/2006/relationships/image" Target="../media/image70.jpeg"/><Relationship Id="rId2" Type="http://schemas.openxmlformats.org/officeDocument/2006/relationships/image" Target="../media/image55.jpeg"/><Relationship Id="rId16" Type="http://schemas.openxmlformats.org/officeDocument/2006/relationships/image" Target="../media/image6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jpeg"/><Relationship Id="rId11" Type="http://schemas.openxmlformats.org/officeDocument/2006/relationships/image" Target="../media/image64.jpg"/><Relationship Id="rId5" Type="http://schemas.openxmlformats.org/officeDocument/2006/relationships/image" Target="../media/image58.jpeg"/><Relationship Id="rId15" Type="http://schemas.openxmlformats.org/officeDocument/2006/relationships/image" Target="../media/image68.jpeg"/><Relationship Id="rId10" Type="http://schemas.openxmlformats.org/officeDocument/2006/relationships/image" Target="../media/image63.jpg"/><Relationship Id="rId4" Type="http://schemas.openxmlformats.org/officeDocument/2006/relationships/image" Target="../media/image57.jpeg"/><Relationship Id="rId9" Type="http://schemas.openxmlformats.org/officeDocument/2006/relationships/image" Target="../media/image62.jpg"/><Relationship Id="rId14" Type="http://schemas.openxmlformats.org/officeDocument/2006/relationships/image" Target="../media/image6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3" Type="http://schemas.openxmlformats.org/officeDocument/2006/relationships/image" Target="../media/image75.jpeg"/><Relationship Id="rId7" Type="http://schemas.openxmlformats.org/officeDocument/2006/relationships/image" Target="../media/image79.jpeg"/><Relationship Id="rId12" Type="http://schemas.openxmlformats.org/officeDocument/2006/relationships/image" Target="../media/image84.jp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jpg"/><Relationship Id="rId11" Type="http://schemas.openxmlformats.org/officeDocument/2006/relationships/image" Target="../media/image83.jpeg"/><Relationship Id="rId5" Type="http://schemas.openxmlformats.org/officeDocument/2006/relationships/image" Target="../media/image77.jpeg"/><Relationship Id="rId10" Type="http://schemas.openxmlformats.org/officeDocument/2006/relationships/image" Target="../media/image82.jpeg"/><Relationship Id="rId4" Type="http://schemas.openxmlformats.org/officeDocument/2006/relationships/image" Target="../media/image76.jpeg"/><Relationship Id="rId9" Type="http://schemas.openxmlformats.org/officeDocument/2006/relationships/image" Target="../media/image8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7894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8000">
        <p14:flip dir="r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1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96" y="116632"/>
            <a:ext cx="7200000" cy="4787234"/>
          </a:xfrm>
          <a:prstGeom prst="rect">
            <a:avLst/>
          </a:prstGeom>
        </p:spPr>
      </p:pic>
      <p:sp>
        <p:nvSpPr>
          <p:cNvPr id="6" name="5 Rectángulo"/>
          <p:cNvSpPr/>
          <p:nvPr/>
        </p:nvSpPr>
        <p:spPr>
          <a:xfrm>
            <a:off x="7290964" y="15886"/>
            <a:ext cx="184851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Instalaciones</a:t>
            </a:r>
            <a:endParaRPr lang="es-ES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79" y="259020"/>
            <a:ext cx="7200000" cy="4787234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79" y="409020"/>
            <a:ext cx="7200000" cy="4787234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68" y="562610"/>
            <a:ext cx="7200000" cy="4787234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144" y="706626"/>
            <a:ext cx="7200000" cy="4787234"/>
          </a:xfrm>
          <a:prstGeom prst="rect">
            <a:avLst/>
          </a:prstGeom>
        </p:spPr>
      </p:pic>
      <p:pic>
        <p:nvPicPr>
          <p:cNvPr id="14" name="13 Imagen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52" y="844288"/>
            <a:ext cx="7200000" cy="4787234"/>
          </a:xfrm>
          <a:prstGeom prst="rect">
            <a:avLst/>
          </a:prstGeom>
        </p:spPr>
      </p:pic>
      <p:pic>
        <p:nvPicPr>
          <p:cNvPr id="15" name="14 Imagen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836" y="959952"/>
            <a:ext cx="7200000" cy="4787234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32" y="1175976"/>
            <a:ext cx="7200000" cy="4787234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833" y="1319868"/>
            <a:ext cx="7200000" cy="4787234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864" y="1464008"/>
            <a:ext cx="7200000" cy="4787234"/>
          </a:xfrm>
          <a:prstGeom prst="rect">
            <a:avLst/>
          </a:prstGeom>
        </p:spPr>
      </p:pic>
      <p:pic>
        <p:nvPicPr>
          <p:cNvPr id="16" name="15 Imagen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448" y="1684518"/>
            <a:ext cx="7200000" cy="4787234"/>
          </a:xfrm>
          <a:prstGeom prst="rect">
            <a:avLst/>
          </a:prstGeom>
        </p:spPr>
      </p:pic>
      <p:pic>
        <p:nvPicPr>
          <p:cNvPr id="11" name="10 Imagen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464" y="1836871"/>
            <a:ext cx="7200000" cy="4787234"/>
          </a:xfrm>
          <a:prstGeom prst="rect">
            <a:avLst/>
          </a:prstGeom>
        </p:spPr>
      </p:pic>
      <p:pic>
        <p:nvPicPr>
          <p:cNvPr id="12" name="11 Imagen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480" y="2029717"/>
            <a:ext cx="7200000" cy="4787234"/>
          </a:xfrm>
          <a:prstGeom prst="rect">
            <a:avLst/>
          </a:prstGeom>
        </p:spPr>
      </p:pic>
      <p:pic>
        <p:nvPicPr>
          <p:cNvPr id="18" name="17 Imagen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836871"/>
            <a:ext cx="7200000" cy="4787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975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4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4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4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4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6000"/>
                            </p:stCondLst>
                            <p:childTnLst>
                              <p:par>
                                <p:cTn id="3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0"/>
                            </p:stCondLst>
                            <p:childTnLst>
                              <p:par>
                                <p:cTn id="4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4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4000"/>
                            </p:stCondLst>
                            <p:childTnLst>
                              <p:par>
                                <p:cTn id="4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4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4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8000"/>
                            </p:stCondLst>
                            <p:childTnLst>
                              <p:par>
                                <p:cTn id="5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2000"/>
                            </p:stCondLst>
                            <p:childTnLst>
                              <p:par>
                                <p:cTn id="6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4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6000"/>
                            </p:stCondLst>
                            <p:childTnLst>
                              <p:par>
                                <p:cTn id="6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4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0000"/>
                            </p:stCondLst>
                            <p:childTnLst>
                              <p:par>
                                <p:cTn id="7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4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4000"/>
                            </p:stCondLst>
                            <p:childTnLst>
                              <p:par>
                                <p:cTn id="8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4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4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4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4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8000"/>
                            </p:stCondLst>
                            <p:childTnLst>
                              <p:par>
                                <p:cTn id="8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4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4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4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4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2000"/>
                            </p:stCondLst>
                            <p:childTnLst>
                              <p:par>
                                <p:cTn id="9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4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6866198" y="29741"/>
            <a:ext cx="217264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Transversalidad</a:t>
            </a:r>
            <a:endParaRPr lang="es-ES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21" y="662472"/>
            <a:ext cx="7200000" cy="4787234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21" y="812472"/>
            <a:ext cx="7200000" cy="4787234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21" y="962472"/>
            <a:ext cx="7200000" cy="4787234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521" y="1112472"/>
            <a:ext cx="7200000" cy="4787234"/>
          </a:xfrm>
          <a:prstGeom prst="rect">
            <a:avLst/>
          </a:prstGeom>
        </p:spPr>
      </p:pic>
      <p:pic>
        <p:nvPicPr>
          <p:cNvPr id="11" name="10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521" y="1262472"/>
            <a:ext cx="7200000" cy="4787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048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4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4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4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000"/>
                            </p:stCondLst>
                            <p:childTnLst>
                              <p:par>
                                <p:cTn id="21" presetID="21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4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943" y="477551"/>
            <a:ext cx="7200000" cy="4787234"/>
          </a:xfrm>
          <a:prstGeom prst="rect">
            <a:avLst/>
          </a:prstGeom>
        </p:spPr>
      </p:pic>
      <p:pic>
        <p:nvPicPr>
          <p:cNvPr id="12" name="1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440" y="620688"/>
            <a:ext cx="7200000" cy="4787234"/>
          </a:xfrm>
          <a:prstGeom prst="rect">
            <a:avLst/>
          </a:prstGeom>
        </p:spPr>
      </p:pic>
      <p:pic>
        <p:nvPicPr>
          <p:cNvPr id="13" name="12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40" y="770688"/>
            <a:ext cx="7200000" cy="4787234"/>
          </a:xfrm>
          <a:prstGeom prst="rect">
            <a:avLst/>
          </a:prstGeom>
        </p:spPr>
      </p:pic>
      <p:pic>
        <p:nvPicPr>
          <p:cNvPr id="14" name="13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40" y="920688"/>
            <a:ext cx="7200000" cy="4787234"/>
          </a:xfrm>
          <a:prstGeom prst="rect">
            <a:avLst/>
          </a:prstGeom>
        </p:spPr>
      </p:pic>
      <p:pic>
        <p:nvPicPr>
          <p:cNvPr id="15" name="14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440" y="1070688"/>
            <a:ext cx="7200000" cy="4787234"/>
          </a:xfrm>
          <a:prstGeom prst="rect">
            <a:avLst/>
          </a:prstGeom>
        </p:spPr>
      </p:pic>
      <p:pic>
        <p:nvPicPr>
          <p:cNvPr id="16" name="15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0" y="1220688"/>
            <a:ext cx="7200000" cy="4787234"/>
          </a:xfrm>
          <a:prstGeom prst="rect">
            <a:avLst/>
          </a:prstGeom>
        </p:spPr>
      </p:pic>
      <p:pic>
        <p:nvPicPr>
          <p:cNvPr id="17" name="16 Imagen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440" y="1370688"/>
            <a:ext cx="7200000" cy="4787234"/>
          </a:xfrm>
          <a:prstGeom prst="rect">
            <a:avLst/>
          </a:prstGeom>
        </p:spPr>
      </p:pic>
      <p:pic>
        <p:nvPicPr>
          <p:cNvPr id="18" name="17 Imagen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440" y="1520688"/>
            <a:ext cx="7200000" cy="4787234"/>
          </a:xfrm>
          <a:prstGeom prst="rect">
            <a:avLst/>
          </a:prstGeom>
        </p:spPr>
      </p:pic>
      <p:sp>
        <p:nvSpPr>
          <p:cNvPr id="19" name="18 Rectángulo"/>
          <p:cNvSpPr/>
          <p:nvPr/>
        </p:nvSpPr>
        <p:spPr>
          <a:xfrm>
            <a:off x="6827430" y="15886"/>
            <a:ext cx="228107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Semana Cultural</a:t>
            </a:r>
            <a:endParaRPr lang="es-ES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2609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4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4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4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4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000"/>
                            </p:stCondLst>
                            <p:childTnLst>
                              <p:par>
                                <p:cTn id="21" presetID="21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4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0"/>
                            </p:stCondLst>
                            <p:childTnLst>
                              <p:par>
                                <p:cTn id="25" presetID="21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4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000"/>
                            </p:stCondLst>
                            <p:childTnLst>
                              <p:par>
                                <p:cTn id="29" presetID="21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4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1500"/>
                            </p:stCondLst>
                            <p:childTnLst>
                              <p:par>
                                <p:cTn id="33" presetID="21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4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00" y="689106"/>
            <a:ext cx="7200000" cy="4787234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000" y="839106"/>
            <a:ext cx="7200000" cy="4787234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000" y="989106"/>
            <a:ext cx="7200000" cy="4787234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000" y="1139106"/>
            <a:ext cx="7200000" cy="4787234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000" y="1289106"/>
            <a:ext cx="7200000" cy="4787234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000" y="1439106"/>
            <a:ext cx="7200000" cy="4787234"/>
          </a:xfrm>
          <a:prstGeom prst="rect">
            <a:avLst/>
          </a:prstGeom>
        </p:spPr>
      </p:pic>
      <p:sp>
        <p:nvSpPr>
          <p:cNvPr id="8" name="7 Rectángulo"/>
          <p:cNvSpPr/>
          <p:nvPr/>
        </p:nvSpPr>
        <p:spPr>
          <a:xfrm>
            <a:off x="6509462" y="15886"/>
            <a:ext cx="228107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Semana Cultural</a:t>
            </a:r>
            <a:endParaRPr lang="es-ES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48985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0"/>
                            </p:stCondLst>
                            <p:childTnLst>
                              <p:par>
                                <p:cTn id="33" presetID="37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2500"/>
                            </p:stCondLst>
                            <p:childTnLst>
                              <p:par>
                                <p:cTn id="40" presetID="37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516216" cy="4887162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32" y="119439"/>
            <a:ext cx="7200000" cy="5211909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932" y="377438"/>
            <a:ext cx="7200000" cy="5041829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932" y="681860"/>
            <a:ext cx="7200000" cy="4798646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32" y="829207"/>
            <a:ext cx="7200000" cy="4802824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932" y="981860"/>
            <a:ext cx="7200000" cy="4798646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932" y="1131860"/>
            <a:ext cx="7200000" cy="4798646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024" y="1405459"/>
            <a:ext cx="3504390" cy="5256584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>
            <a:off x="6730290" y="15886"/>
            <a:ext cx="239328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Otras actividades</a:t>
            </a:r>
            <a:endParaRPr lang="es-ES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2" name="11 Imagen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499" y="1002990"/>
            <a:ext cx="3693233" cy="5576057"/>
          </a:xfrm>
          <a:prstGeom prst="rect">
            <a:avLst/>
          </a:prstGeom>
        </p:spPr>
      </p:pic>
      <p:pic>
        <p:nvPicPr>
          <p:cNvPr id="13" name="12 Imagen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932" y="1160243"/>
            <a:ext cx="7200000" cy="5400000"/>
          </a:xfrm>
          <a:prstGeom prst="rect">
            <a:avLst/>
          </a:prstGeom>
        </p:spPr>
      </p:pic>
      <p:pic>
        <p:nvPicPr>
          <p:cNvPr id="14" name="13 Imagen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031" y="1295455"/>
            <a:ext cx="7200000" cy="5400000"/>
          </a:xfrm>
          <a:prstGeom prst="rect">
            <a:avLst/>
          </a:prstGeom>
        </p:spPr>
      </p:pic>
      <p:pic>
        <p:nvPicPr>
          <p:cNvPr id="15" name="14 Imagen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395163"/>
            <a:ext cx="7200000" cy="4050000"/>
          </a:xfrm>
          <a:prstGeom prst="rect">
            <a:avLst/>
          </a:prstGeom>
        </p:spPr>
      </p:pic>
      <p:pic>
        <p:nvPicPr>
          <p:cNvPr id="16" name="15 Imagen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340768"/>
            <a:ext cx="4080838" cy="544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74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4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4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4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6000"/>
                            </p:stCondLst>
                            <p:childTnLst>
                              <p:par>
                                <p:cTn id="3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0"/>
                            </p:stCondLst>
                            <p:childTnLst>
                              <p:par>
                                <p:cTn id="4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4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4000"/>
                            </p:stCondLst>
                            <p:childTnLst>
                              <p:par>
                                <p:cTn id="4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4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8000"/>
                            </p:stCondLst>
                            <p:childTnLst>
                              <p:par>
                                <p:cTn id="5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4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2000"/>
                            </p:stCondLst>
                            <p:childTnLst>
                              <p:par>
                                <p:cTn id="6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3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4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5" dur="4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6000"/>
                            </p:stCondLst>
                            <p:childTnLst>
                              <p:par>
                                <p:cTn id="6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9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0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1" dur="4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0"/>
                            </p:stCondLst>
                            <p:childTnLst>
                              <p:par>
                                <p:cTn id="7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5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6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7" dur="4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4000"/>
                            </p:stCondLst>
                            <p:childTnLst>
                              <p:par>
                                <p:cTn id="7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1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2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3" dur="4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8000"/>
                            </p:stCondLst>
                            <p:childTnLst>
                              <p:par>
                                <p:cTn id="8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7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8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9" dur="4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6639373" y="15886"/>
            <a:ext cx="202125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Extraescolares</a:t>
            </a:r>
            <a:endParaRPr lang="es-ES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00" y="477550"/>
            <a:ext cx="8328616" cy="4679641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620688"/>
            <a:ext cx="7200000" cy="4792962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02" y="764704"/>
            <a:ext cx="6757974" cy="5904656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980729"/>
            <a:ext cx="6848168" cy="5760640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161049"/>
            <a:ext cx="7200000" cy="5400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5405" y="84631"/>
            <a:ext cx="3744416" cy="6656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016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4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4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000"/>
                            </p:stCondLst>
                            <p:childTnLst>
                              <p:par>
                                <p:cTn id="21" presetID="21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4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0"/>
                            </p:stCondLst>
                            <p:childTnLst>
                              <p:par>
                                <p:cTn id="25" presetID="21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4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94910"/>
            <a:ext cx="7200000" cy="4050000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77272"/>
            <a:ext cx="7200000" cy="540000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356" y="391334"/>
            <a:ext cx="7200000" cy="4050000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388" y="643447"/>
            <a:ext cx="7200000" cy="540000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404" y="643447"/>
            <a:ext cx="7200000" cy="5400000"/>
          </a:xfrm>
          <a:prstGeom prst="rect">
            <a:avLst/>
          </a:prstGeom>
        </p:spPr>
      </p:pic>
      <p:pic>
        <p:nvPicPr>
          <p:cNvPr id="12" name="11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076" y="586411"/>
            <a:ext cx="7200000" cy="5400000"/>
          </a:xfrm>
          <a:prstGeom prst="rect">
            <a:avLst/>
          </a:prstGeom>
        </p:spPr>
      </p:pic>
      <p:pic>
        <p:nvPicPr>
          <p:cNvPr id="16" name="15 Imagen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752" y="817415"/>
            <a:ext cx="7200000" cy="5400000"/>
          </a:xfrm>
          <a:prstGeom prst="rect">
            <a:avLst/>
          </a:prstGeom>
        </p:spPr>
      </p:pic>
      <p:pic>
        <p:nvPicPr>
          <p:cNvPr id="17" name="16 Imagen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768" y="904266"/>
            <a:ext cx="7200000" cy="5400000"/>
          </a:xfrm>
          <a:prstGeom prst="rect">
            <a:avLst/>
          </a:prstGeom>
        </p:spPr>
      </p:pic>
      <p:pic>
        <p:nvPicPr>
          <p:cNvPr id="15" name="14 Imagen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748" y="1053336"/>
            <a:ext cx="7200000" cy="5400000"/>
          </a:xfrm>
          <a:prstGeom prst="rect">
            <a:avLst/>
          </a:prstGeom>
        </p:spPr>
      </p:pic>
      <p:pic>
        <p:nvPicPr>
          <p:cNvPr id="14" name="13 Imagen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840578"/>
            <a:ext cx="7200000" cy="5400000"/>
          </a:xfrm>
          <a:prstGeom prst="rect">
            <a:avLst/>
          </a:prstGeom>
        </p:spPr>
      </p:pic>
      <p:pic>
        <p:nvPicPr>
          <p:cNvPr id="18" name="17 Imagen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448" y="938672"/>
            <a:ext cx="7200000" cy="5400000"/>
          </a:xfrm>
          <a:prstGeom prst="rect">
            <a:avLst/>
          </a:prstGeom>
        </p:spPr>
      </p:pic>
      <p:pic>
        <p:nvPicPr>
          <p:cNvPr id="11" name="10 Imagen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18" y="471747"/>
            <a:ext cx="7200000" cy="5400000"/>
          </a:xfrm>
          <a:prstGeom prst="rect">
            <a:avLst/>
          </a:prstGeom>
        </p:spPr>
      </p:pic>
      <p:pic>
        <p:nvPicPr>
          <p:cNvPr id="13" name="12 Imagen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71747"/>
            <a:ext cx="7200000" cy="5400000"/>
          </a:xfrm>
          <a:prstGeom prst="rect">
            <a:avLst/>
          </a:prstGeom>
        </p:spPr>
      </p:pic>
      <p:pic>
        <p:nvPicPr>
          <p:cNvPr id="21" name="20 Imagen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224" y="587323"/>
            <a:ext cx="7200000" cy="5400000"/>
          </a:xfrm>
          <a:prstGeom prst="rect">
            <a:avLst/>
          </a:prstGeom>
        </p:spPr>
      </p:pic>
      <p:pic>
        <p:nvPicPr>
          <p:cNvPr id="27" name="26 Imagen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920" y="765823"/>
            <a:ext cx="7200000" cy="5400000"/>
          </a:xfrm>
          <a:prstGeom prst="rect">
            <a:avLst/>
          </a:prstGeom>
        </p:spPr>
      </p:pic>
      <p:pic>
        <p:nvPicPr>
          <p:cNvPr id="28" name="27 Imagen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136" y="901148"/>
            <a:ext cx="7200000" cy="5400000"/>
          </a:xfrm>
          <a:prstGeom prst="rect">
            <a:avLst/>
          </a:prstGeom>
        </p:spPr>
      </p:pic>
      <p:pic>
        <p:nvPicPr>
          <p:cNvPr id="29" name="28 Imagen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084" y="1039872"/>
            <a:ext cx="7200000" cy="5400000"/>
          </a:xfrm>
          <a:prstGeom prst="rect">
            <a:avLst/>
          </a:prstGeom>
        </p:spPr>
      </p:pic>
      <p:sp>
        <p:nvSpPr>
          <p:cNvPr id="26" name="25 Rectángulo"/>
          <p:cNvSpPr/>
          <p:nvPr/>
        </p:nvSpPr>
        <p:spPr>
          <a:xfrm>
            <a:off x="6144653" y="41286"/>
            <a:ext cx="299934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Actividades Musicales</a:t>
            </a:r>
            <a:endParaRPr lang="es-ES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28464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4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4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4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000"/>
                            </p:stCondLst>
                            <p:childTnLst>
                              <p:par>
                                <p:cTn id="2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4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000"/>
                            </p:stCondLst>
                            <p:childTnLst>
                              <p:par>
                                <p:cTn id="2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0"/>
                            </p:stCondLst>
                            <p:childTnLst>
                              <p:par>
                                <p:cTn id="3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4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4000"/>
                            </p:stCondLst>
                            <p:childTnLst>
                              <p:par>
                                <p:cTn id="4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3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4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5" dur="4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8000"/>
                            </p:stCondLst>
                            <p:childTnLst>
                              <p:par>
                                <p:cTn id="4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9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0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1" dur="4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000"/>
                            </p:stCondLst>
                            <p:childTnLst>
                              <p:par>
                                <p:cTn id="5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5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6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7" dur="4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6000"/>
                            </p:stCondLst>
                            <p:childTnLst>
                              <p:par>
                                <p:cTn id="5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1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2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3" dur="4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0"/>
                            </p:stCondLst>
                            <p:childTnLst>
                              <p:par>
                                <p:cTn id="6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7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8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9" dur="4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4000"/>
                            </p:stCondLst>
                            <p:childTnLst>
                              <p:par>
                                <p:cTn id="7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3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4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5" dur="4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8000"/>
                            </p:stCondLst>
                            <p:childTnLst>
                              <p:par>
                                <p:cTn id="7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9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0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1" dur="4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2000"/>
                            </p:stCondLst>
                            <p:childTnLst>
                              <p:par>
                                <p:cTn id="8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5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6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7" dur="4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6000"/>
                            </p:stCondLst>
                            <p:childTnLst>
                              <p:par>
                                <p:cTn id="8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4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4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6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400" accel="1000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60000"/>
                            </p:stCondLst>
                            <p:childTnLst>
                              <p:par>
                                <p:cTn id="9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4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4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6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400" accel="1000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64000"/>
                            </p:stCondLst>
                            <p:childTnLst>
                              <p:par>
                                <p:cTn id="10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4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4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6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400" accel="1000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72" y="673978"/>
            <a:ext cx="7200000" cy="5400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979" y="821093"/>
            <a:ext cx="7200000" cy="4057894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928" y="1079747"/>
            <a:ext cx="7200000" cy="5400000"/>
          </a:xfrm>
          <a:prstGeom prst="rect">
            <a:avLst/>
          </a:prstGeom>
        </p:spPr>
      </p:pic>
      <p:sp>
        <p:nvSpPr>
          <p:cNvPr id="6" name="5 Rectángulo"/>
          <p:cNvSpPr/>
          <p:nvPr/>
        </p:nvSpPr>
        <p:spPr>
          <a:xfrm>
            <a:off x="6083484" y="41286"/>
            <a:ext cx="312168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Actividades Deportivas</a:t>
            </a:r>
            <a:endParaRPr lang="es-ES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55525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4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4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4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18" y="305158"/>
            <a:ext cx="5659076" cy="5394559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434" y="423834"/>
            <a:ext cx="7200000" cy="4057894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25812" y="1242915"/>
            <a:ext cx="6122914" cy="4592186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>
            <a:off x="6939370" y="15886"/>
            <a:ext cx="202125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Extraescolares</a:t>
            </a:r>
            <a:endParaRPr lang="es-ES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62880" y="1490564"/>
            <a:ext cx="6382944" cy="4787208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733" y="869395"/>
            <a:ext cx="8064896" cy="6048672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313" y="1067709"/>
            <a:ext cx="6719071" cy="5652044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0152" y="899731"/>
            <a:ext cx="4152044" cy="5536059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542732"/>
            <a:ext cx="6543053" cy="5716873"/>
          </a:xfrm>
          <a:prstGeom prst="rect">
            <a:avLst/>
          </a:prstGeom>
        </p:spPr>
      </p:pic>
      <p:pic>
        <p:nvPicPr>
          <p:cNvPr id="2" name="1 Imagen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12251" y="1534736"/>
            <a:ext cx="6479586" cy="3651871"/>
          </a:xfrm>
          <a:prstGeom prst="rect">
            <a:avLst/>
          </a:prstGeom>
        </p:spPr>
      </p:pic>
      <p:pic>
        <p:nvPicPr>
          <p:cNvPr id="12" name="11 Imagen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13" y="1319753"/>
            <a:ext cx="7200000" cy="5400000"/>
          </a:xfrm>
          <a:prstGeom prst="rect">
            <a:avLst/>
          </a:prstGeom>
        </p:spPr>
      </p:pic>
      <p:pic>
        <p:nvPicPr>
          <p:cNvPr id="14" name="13 Imagen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740" y="15886"/>
            <a:ext cx="5071356" cy="6785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663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4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4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4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0"/>
                            </p:stCondLst>
                            <p:childTnLst>
                              <p:par>
                                <p:cTn id="2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4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1500"/>
                            </p:stCondLst>
                            <p:childTnLst>
                              <p:par>
                                <p:cTn id="25" presetID="21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4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000"/>
                            </p:stCondLst>
                            <p:childTnLst>
                              <p:par>
                                <p:cTn id="2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0"/>
                            </p:stCondLst>
                            <p:childTnLst>
                              <p:par>
                                <p:cTn id="33" presetID="21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4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4500"/>
                            </p:stCondLst>
                            <p:childTnLst>
                              <p:par>
                                <p:cTn id="37" presetID="21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4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9000"/>
                            </p:stCondLst>
                            <p:childTnLst>
                              <p:par>
                                <p:cTn id="4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16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364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32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328" tmFilter="0, 0; 0.125,0.2665; 0.25,0.4; 0.375,0.465; 0.5,0.5;  0.625,0.535; 0.75,0.6; 0.875,0.7335; 1,1">
                                          <p:stCondLst>
                                            <p:cond delay="132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264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28" tmFilter="0, 0; 0.125,0.2665; 0.25,0.4; 0.375,0.465; 0.5,0.5;  0.625,0.535; 0.75,0.6; 0.875,0.7335; 1,1">
                                          <p:stCondLst>
                                            <p:cond delay="3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52">
                                          <p:stCondLst>
                                            <p:cond delay="13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332" decel="50000">
                                          <p:stCondLst>
                                            <p:cond delay="135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52">
                                          <p:stCondLst>
                                            <p:cond delay="26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332" decel="50000">
                                          <p:stCondLst>
                                            <p:cond delay="2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52">
                                          <p:stCondLst>
                                            <p:cond delay="328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332" decel="50000">
                                          <p:stCondLst>
                                            <p:cond delay="333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52">
                                          <p:stCondLst>
                                            <p:cond delay="361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332" decel="50000">
                                          <p:stCondLst>
                                            <p:cond delay="3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3000"/>
                            </p:stCondLst>
                            <p:childTnLst>
                              <p:par>
                                <p:cTn id="58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0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1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2" dur="4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660" y="908720"/>
            <a:ext cx="9209351" cy="5184523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7124454" y="15886"/>
            <a:ext cx="165109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Graduación</a:t>
            </a:r>
            <a:endParaRPr lang="es-ES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139313" y="5512460"/>
            <a:ext cx="68759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DEEC88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Gracias por su atención</a:t>
            </a:r>
            <a:endParaRPr lang="es-ES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DEEC88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14934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4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1605</TotalTime>
  <Words>20</Words>
  <Application>Microsoft Office PowerPoint</Application>
  <PresentationFormat>Presentación en pantalla (4:3)</PresentationFormat>
  <Paragraphs>12</Paragraphs>
  <Slides>11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Raúl</dc:creator>
  <cp:lastModifiedBy>ies</cp:lastModifiedBy>
  <cp:revision>86</cp:revision>
  <dcterms:created xsi:type="dcterms:W3CDTF">2021-02-15T21:17:54Z</dcterms:created>
  <dcterms:modified xsi:type="dcterms:W3CDTF">2021-02-25T12:12:53Z</dcterms:modified>
</cp:coreProperties>
</file>